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3" autoAdjust="0"/>
    <p:restoredTop sz="94660"/>
  </p:normalViewPr>
  <p:slideViewPr>
    <p:cSldViewPr snapToGrid="0">
      <p:cViewPr varScale="1">
        <p:scale>
          <a:sx n="72" d="100"/>
          <a:sy n="72" d="100"/>
        </p:scale>
        <p:origin x="89" y="18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42106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66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42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5595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049195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37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916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001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84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464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57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10.04.2021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5030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0C273-C892-46D5-AF94-F3028100DA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Игра </a:t>
            </a:r>
            <a:r>
              <a:rPr lang="en-US" dirty="0"/>
              <a:t>“</a:t>
            </a:r>
            <a:r>
              <a:rPr lang="en-US" dirty="0" err="1"/>
              <a:t>DoomPy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BBB3DFF4-52DF-47E2-A7AA-4CFC8EA9A1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</a:t>
            </a:r>
            <a:r>
              <a:rPr lang="en-US" dirty="0"/>
              <a:t>: </a:t>
            </a:r>
            <a:r>
              <a:rPr lang="ru-RU" dirty="0"/>
              <a:t>Скворцов Владислав Валерьевич</a:t>
            </a:r>
            <a:br>
              <a:rPr lang="ru-RU" dirty="0"/>
            </a:br>
            <a:r>
              <a:rPr lang="ru-RU" dirty="0"/>
              <a:t>Наставник</a:t>
            </a:r>
            <a:r>
              <a:rPr lang="en-US" dirty="0"/>
              <a:t>: </a:t>
            </a:r>
            <a:r>
              <a:rPr lang="ru-RU" dirty="0"/>
              <a:t>Садовников Сергей Александрович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126539-8B22-4711-B3B9-7C77024AD6B4}"/>
              </a:ext>
            </a:extLst>
          </p:cNvPr>
          <p:cNvSpPr txBox="1"/>
          <p:nvPr/>
        </p:nvSpPr>
        <p:spPr>
          <a:xfrm>
            <a:off x="2797852" y="1491743"/>
            <a:ext cx="6595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Канашский педагогический колледж Минобразования Чувашии</a:t>
            </a:r>
          </a:p>
          <a:p>
            <a:pPr algn="ctr"/>
            <a:r>
              <a:rPr lang="ru-RU" dirty="0"/>
              <a:t>Центр цифрового образования детей </a:t>
            </a:r>
            <a:r>
              <a:rPr lang="en-US" dirty="0"/>
              <a:t>“IT-</a:t>
            </a:r>
            <a:r>
              <a:rPr lang="ru-RU" dirty="0"/>
              <a:t>куб</a:t>
            </a:r>
            <a:r>
              <a:rPr lang="en-US" dirty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115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1F7A0-9C25-499A-8722-84F07081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027" y="1147714"/>
            <a:ext cx="9601200" cy="1485900"/>
          </a:xfrm>
        </p:spPr>
        <p:txBody>
          <a:bodyPr/>
          <a:lstStyle/>
          <a:p>
            <a:r>
              <a:rPr lang="ru-RU" dirty="0"/>
              <a:t>Цель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F72DCE-25F0-4E5C-89E4-EED697BFE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1027" y="2415241"/>
            <a:ext cx="4447786" cy="3581401"/>
          </a:xfrm>
        </p:spPr>
        <p:txBody>
          <a:bodyPr/>
          <a:lstStyle/>
          <a:p>
            <a:r>
              <a:rPr lang="ru-RU" dirty="0"/>
              <a:t>Создать однопользовательский шутер от 1-го лица с использованием всего потенциала библиотеки </a:t>
            </a:r>
            <a:r>
              <a:rPr lang="en-US" dirty="0" err="1"/>
              <a:t>Pygame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C8BC27-1158-4FA3-B929-F38F752F8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3920" y="2424667"/>
            <a:ext cx="4447786" cy="3581401"/>
          </a:xfrm>
        </p:spPr>
        <p:txBody>
          <a:bodyPr/>
          <a:lstStyle/>
          <a:p>
            <a:r>
              <a:rPr lang="ru-RU" dirty="0"/>
              <a:t>Игра создана для пользователей скучающих по старым шутерам с ещё зарождающейся 3</a:t>
            </a:r>
            <a:r>
              <a:rPr lang="en-US" dirty="0"/>
              <a:t>D </a:t>
            </a:r>
            <a:r>
              <a:rPr lang="ru-RU" dirty="0"/>
              <a:t>графикой.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8421F-CEA8-4A80-89F5-390649EFD08E}"/>
              </a:ext>
            </a:extLst>
          </p:cNvPr>
          <p:cNvSpPr txBox="1"/>
          <p:nvPr/>
        </p:nvSpPr>
        <p:spPr>
          <a:xfrm>
            <a:off x="6096000" y="1102369"/>
            <a:ext cx="52822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/>
              <a:t>Область</a:t>
            </a:r>
            <a:r>
              <a:rPr lang="ru-RU" dirty="0"/>
              <a:t> </a:t>
            </a:r>
            <a:r>
              <a:rPr lang="ru-RU" sz="4400" dirty="0"/>
              <a:t>применения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256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01C318-E98D-4CE9-81C8-4A7091049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Средства разработки проекта</a:t>
            </a:r>
            <a:r>
              <a:rPr lang="en-US" b="1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50C0F6-C47B-435D-B6CB-DFFE65D45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000" dirty="0"/>
              <a:t>библиотека </a:t>
            </a:r>
            <a:r>
              <a:rPr lang="en-US" sz="2000" dirty="0" err="1"/>
              <a:t>Pygame</a:t>
            </a:r>
            <a:r>
              <a:rPr lang="en-US" sz="2000" dirty="0"/>
              <a:t> </a:t>
            </a:r>
            <a:r>
              <a:rPr lang="ru-RU" sz="2000" dirty="0"/>
              <a:t>для языка программирования </a:t>
            </a:r>
            <a:r>
              <a:rPr lang="en-US" sz="2000" dirty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49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70737A-170D-47B8-B417-6E01ED66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Экранные формы проекта</a:t>
            </a:r>
            <a:r>
              <a:rPr lang="en-US" b="1" dirty="0"/>
              <a:t>:</a:t>
            </a:r>
            <a:br>
              <a:rPr lang="ru-RU" b="1" dirty="0"/>
            </a:b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60F143-D3CB-4B69-BF5E-93C7659CC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1347788"/>
            <a:ext cx="4443984" cy="823912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A4FD7094-4659-4498-833B-C70719576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62821" y="1347788"/>
            <a:ext cx="4443984" cy="823912"/>
          </a:xfrm>
        </p:spPr>
        <p:txBody>
          <a:bodyPr/>
          <a:lstStyle/>
          <a:p>
            <a:r>
              <a:rPr lang="ru-RU" dirty="0"/>
              <a:t>Игровой процесс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F63314-2D2D-4100-A657-BF4803612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394" y="2642044"/>
            <a:ext cx="4783867" cy="323622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ABD8CEE-C6F0-405D-BD8A-0F4C397C1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981" y="2642044"/>
            <a:ext cx="4872606" cy="324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0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F1546-F627-4792-BFA6-A5DB1EE7B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Экранные</a:t>
            </a:r>
            <a:r>
              <a:rPr lang="ru-RU" dirty="0"/>
              <a:t> </a:t>
            </a:r>
            <a:r>
              <a:rPr lang="ru-RU" b="1" dirty="0"/>
              <a:t>формы</a:t>
            </a:r>
            <a:r>
              <a:rPr lang="ru-RU" dirty="0"/>
              <a:t> </a:t>
            </a:r>
            <a:r>
              <a:rPr lang="ru-RU" b="1" dirty="0"/>
              <a:t>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CE825FC-8B5E-4B13-A434-277EED3C12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Оружие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D75FD5F9-97A2-4B31-B20D-FB2854190D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305175"/>
            <a:ext cx="3481284" cy="2562225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187EAD80-699C-44B4-8E24-8F52AE738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НПС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C2A8A466-D91B-48A6-ABA7-5926CBBCB2D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014" y="3164776"/>
            <a:ext cx="1436225" cy="2562225"/>
          </a:xfr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2D0257B-B718-4618-BBC6-1BF84E7D3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291" y="3164776"/>
            <a:ext cx="1677093" cy="256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95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343AE-31EF-4729-9551-674EBF419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Значимость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1E7DBE-E2B6-418D-9629-06AF3642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/>
          <a:lstStyle/>
          <a:p>
            <a:r>
              <a:rPr lang="ru-RU" dirty="0"/>
              <a:t>Данная игра</a:t>
            </a:r>
            <a:r>
              <a:rPr lang="en-US" dirty="0"/>
              <a:t>, </a:t>
            </a:r>
            <a:r>
              <a:rPr lang="ru-RU" dirty="0"/>
              <a:t>в истинном своём предназначении, изначально не была создана для развлечения пользователя. Проект рассматривает игровые механики, использованные в самом начале зарождения игр с эффектом объемности игрового мира. </a:t>
            </a:r>
          </a:p>
          <a:p>
            <a:r>
              <a:rPr lang="ru-RU" dirty="0"/>
              <a:t>Также при его создании была использована только одна библиотека для работы со спрайтами, что является ключевым моментом в создании проекта. В данной работе не используются готовые методы отрисовки трехмерного пространства. Только метод </a:t>
            </a:r>
            <a:r>
              <a:rPr lang="en-US" dirty="0" err="1"/>
              <a:t>ray_casting</a:t>
            </a:r>
            <a:r>
              <a:rPr lang="en-US" dirty="0"/>
              <a:t> </a:t>
            </a:r>
            <a:r>
              <a:rPr lang="ru-RU" dirty="0"/>
              <a:t>и использование всех ресурсов взятой за основу библиотеки, в рамках доступной скорости работы языка программирования </a:t>
            </a:r>
            <a:r>
              <a:rPr lang="en-US" dirty="0"/>
              <a:t>python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896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2D0E5D-6CDD-47CC-8052-9066482CD2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03754" y="0"/>
            <a:ext cx="5313363" cy="2855913"/>
          </a:xfrm>
        </p:spPr>
        <p:txBody>
          <a:bodyPr/>
          <a:lstStyle/>
          <a:p>
            <a:r>
              <a:rPr lang="ru-RU" dirty="0"/>
              <a:t>Игровой процесс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AB638D-5FD6-4598-9711-CA7EA5972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26" y="807552"/>
            <a:ext cx="8932120" cy="590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0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9761" y="2469823"/>
            <a:ext cx="70418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36998190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Уголки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Уголки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Уголки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298</TotalTime>
  <Words>186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0" baseType="lpstr">
      <vt:lpstr>Franklin Gothic Book</vt:lpstr>
      <vt:lpstr>Уголки</vt:lpstr>
      <vt:lpstr>Игра “DoomPy”</vt:lpstr>
      <vt:lpstr>Цель проекта:</vt:lpstr>
      <vt:lpstr>Средства разработки проекта:</vt:lpstr>
      <vt:lpstr>Экранные формы проекта: </vt:lpstr>
      <vt:lpstr>Экранные формы проекта:</vt:lpstr>
      <vt:lpstr>Значимость проекта:</vt:lpstr>
      <vt:lpstr>Игровой процесс: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3д игра на основе python</dc:title>
  <dc:creator>Scvortsov Vladislav</dc:creator>
  <cp:lastModifiedBy>Scvortsov Vladislav</cp:lastModifiedBy>
  <cp:revision>27</cp:revision>
  <dcterms:created xsi:type="dcterms:W3CDTF">2021-03-11T14:01:31Z</dcterms:created>
  <dcterms:modified xsi:type="dcterms:W3CDTF">2021-04-10T02:31:38Z</dcterms:modified>
</cp:coreProperties>
</file>

<file path=docProps/thumbnail.jpeg>
</file>